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04"/>
    <p:restoredTop sz="94696"/>
  </p:normalViewPr>
  <p:slideViewPr>
    <p:cSldViewPr snapToGrid="0" snapToObjects="1">
      <p:cViewPr varScale="1">
        <p:scale>
          <a:sx n="137" d="100"/>
          <a:sy n="137" d="100"/>
        </p:scale>
        <p:origin x="216" y="19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38912"/>
            <a:ext cx="10561320" cy="7498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264" y="1417320"/>
            <a:ext cx="10104120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5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4876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325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7" cy="3933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9" y="274638"/>
            <a:ext cx="274313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4860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16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mpany logo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80015" y="6052513"/>
            <a:ext cx="1737360" cy="531167"/>
          </a:xfrm>
          <a:prstGeom prst="rect">
            <a:avLst/>
          </a:prstGeom>
        </p:spPr>
      </p:pic>
      <p:sp>
        <p:nvSpPr>
          <p:cNvPr id="8" name="Brand bar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E5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2011680"/>
            <a:ext cx="10085832" cy="1005840"/>
          </a:xfrm>
        </p:spPr>
        <p:txBody>
          <a:bodyPr wrap="square" lIns="45720" tIns="18288" rIns="45720" bIns="18288" anchor="ctr"/>
          <a:lstStyle/>
          <a:p>
            <a:pPr algn="ctr"/>
            <a:r>
              <a:rPr lang="en-US" sz="3400">
                <a:solidFill>
                  <a:srgbClr val="0E5C6E"/>
                </a:solidFill>
              </a:rPr>
              <a:t>2027 Performance Review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3493008"/>
            <a:ext cx="9171432" cy="822960"/>
          </a:xfrm>
        </p:spPr>
        <p:txBody>
          <a:bodyPr wrap="square" lIns="45720" tIns="18288" rIns="45720" bIns="18288" anchor="ctr"/>
          <a:lstStyle/>
          <a:p>
            <a:pPr algn="ctr"/>
            <a:r>
              <a:rPr lang="en-US" sz="1700"/>
              <a:t>People Team · For all managers and employees · Effective January 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38912"/>
            <a:ext cx="10561320" cy="749808"/>
          </a:xfrm>
        </p:spPr>
        <p:txBody>
          <a:bodyPr wrap="square" lIns="54864" tIns="27432" rIns="54864" bIns="27432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3000"/>
              <a:t>Why we're changing the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264" y="1417320"/>
            <a:ext cx="10104120" cy="4526280"/>
          </a:xfrm>
        </p:spPr>
        <p:txBody>
          <a:bodyPr wrap="square" lIns="54864" tIns="27432" rIns="54864" bIns="27432"/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Feedback came once a year, too late to act on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Ratings varied a lot between teams for the same work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Employees asked for clearer goals and more frequent check-ins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New process: quarterly check-ins plus one annual review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38912"/>
            <a:ext cx="10561320" cy="749808"/>
          </a:xfrm>
        </p:spPr>
        <p:txBody>
          <a:bodyPr wrap="square" lIns="54864" tIns="27432" rIns="54864" bIns="27432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3000"/>
              <a:t>The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264" y="1417320"/>
            <a:ext cx="10104120" cy="4526280"/>
          </a:xfrm>
        </p:spPr>
        <p:txBody>
          <a:bodyPr wrap="square" lIns="54864" tIns="27432" rIns="54864" bIns="27432"/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January: set 3–5 goals with your manager (SMART format)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April, July, October: 30-minute quarterly check-in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November: self-review and two peer reviews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December: annual review meeting and rating</a:t>
            </a:r>
          </a:p>
          <a:p>
            <a:pPr lvl="1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/>
              <a:t>Ratings are calibrated across teams before they're shared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38912"/>
            <a:ext cx="10561320" cy="749808"/>
          </a:xfrm>
        </p:spPr>
        <p:txBody>
          <a:bodyPr wrap="square" lIns="54864" tIns="27432" rIns="54864" bIns="27432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3000"/>
              <a:t>The five ratings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264" y="1417320"/>
            <a:ext cx="10104120" cy="4526280"/>
          </a:xfrm>
        </p:spPr>
        <p:txBody>
          <a:bodyPr wrap="square" lIns="54864" tIns="27432" rIns="54864" bIns="27432"/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Exceptional — consistently exceeds every goal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Strong — exceeds most goals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Solid — meets goals; the expected rating for most people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Developing — meets some goals; a support plan is agreed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Not meeting — goals missed; a 60-day improvement plan starts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38912"/>
            <a:ext cx="10561320" cy="749808"/>
          </a:xfrm>
        </p:spPr>
        <p:txBody>
          <a:bodyPr wrap="square" lIns="54864" tIns="27432" rIns="54864" bIns="27432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3000"/>
              <a:t>What managers must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264" y="1417320"/>
            <a:ext cx="10104120" cy="4526280"/>
          </a:xfrm>
        </p:spPr>
        <p:txBody>
          <a:bodyPr wrap="square" lIns="54864" tIns="27432" rIns="54864" bIns="27432"/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Hold every check-in on time and log it in the HR portal within 5 working days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Base ratings on documented goals and examples, never on memory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Complete the bias training before November 1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Escalate any disagreement about a rating to the People Team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38912"/>
            <a:ext cx="10561320" cy="749808"/>
          </a:xfrm>
        </p:spPr>
        <p:txBody>
          <a:bodyPr wrap="square" lIns="54864" tIns="27432" rIns="54864" bIns="27432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3000"/>
              <a:t>Confidentiality and appeals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264" y="1417320"/>
            <a:ext cx="10104120" cy="4526280"/>
          </a:xfrm>
        </p:spPr>
        <p:txBody>
          <a:bodyPr wrap="square" lIns="54864" tIns="27432" rIns="54864" bIns="27432"/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Reviews are visible only to the employee, their manager and HR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An employee can appeal a rating within 15 working days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Appeals are heard by a manager outside the employee's team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Questions: people@kestrellane.example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38912"/>
            <a:ext cx="10561320" cy="749808"/>
          </a:xfrm>
        </p:spPr>
        <p:txBody>
          <a:bodyPr wrap="square" lIns="54864" tIns="27432" rIns="54864" bIns="27432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3000"/>
              <a:t>Quick check: are you ready?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264" y="1417320"/>
            <a:ext cx="10104120" cy="4526280"/>
          </a:xfrm>
        </p:spPr>
        <p:txBody>
          <a:bodyPr wrap="square" lIns="54864" tIns="27432" rIns="54864" bIns="27432"/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Do you know your 2027 goals?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When is your next quarterly check-in?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900"/>
              <a:t>Who do you contact to appeal a rating?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272</Words>
  <Application>Microsoft Macintosh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2027 Performance Review Process</vt:lpstr>
      <vt:lpstr>Why we're changing the process</vt:lpstr>
      <vt:lpstr>The timeline</vt:lpstr>
      <vt:lpstr>The five ratings</vt:lpstr>
      <vt:lpstr>What managers must do</vt:lpstr>
      <vt:lpstr>Confidentiality and appeals</vt:lpstr>
      <vt:lpstr>Quick check: are you ready?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Daniel Landi</cp:lastModifiedBy>
  <cp:revision>2</cp:revision>
  <dcterms:created xsi:type="dcterms:W3CDTF">2013-01-27T09:14:16Z</dcterms:created>
  <dcterms:modified xsi:type="dcterms:W3CDTF">2026-10-21T03:23:04Z</dcterms:modified>
  <cp:category/>
</cp:coreProperties>
</file>