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011680"/>
            <a:ext cx="11064240" cy="128016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8-Week Strength Foundations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3474720"/>
            <a:ext cx="11064240" cy="1463040"/>
          </a:xfrm>
        </p:spPr>
        <p:txBody>
          <a:bodyPr/>
          <a:lstStyle/>
          <a:p>
            <a:r>
              <a:t>Members' program · Summit Forge Fitness</a:t>
            </a:r>
          </a:p>
          <a:p>
            <a:r>
              <a:t>Led by Coach Dana Reyes, Head Trainer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Why strength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Stronger muscles make everyday tasks easier</a:t>
            </a:r>
          </a:p>
          <a:p>
            <a:r>
              <a:rPr sz="2200"/>
              <a:t>Better balance and posture</a:t>
            </a:r>
          </a:p>
          <a:p>
            <a:r>
              <a:rPr sz="2200"/>
              <a:t>Three 45-minute sessions a week is all it takes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How the program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Weeks 1–2: learn the moves with light weight</a:t>
            </a:r>
          </a:p>
          <a:p>
            <a:r>
              <a:rPr sz="2200"/>
              <a:t>Weeks 3–5: add weight when the last 2 reps feel steady</a:t>
            </a:r>
          </a:p>
          <a:p>
            <a:r>
              <a:rPr sz="2200"/>
              <a:t>Weeks 6–8: build up to 4 sets</a:t>
            </a:r>
          </a:p>
          <a:p>
            <a:r>
              <a:rPr sz="2200"/>
              <a:t>Rest at least one day between sessions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Move 1: Goblet squat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Hold one dumbbell at your chest, elbows down</a:t>
            </a:r>
          </a:p>
          <a:p>
            <a:r>
              <a:rPr sz="2200"/>
              <a:t>Feet shoulder-width apart, toes slightly out</a:t>
            </a:r>
          </a:p>
          <a:p>
            <a:r>
              <a:rPr sz="2200"/>
              <a:t>Sit back and down, chest up, knees over toes</a:t>
            </a:r>
          </a:p>
          <a:p>
            <a:r>
              <a:rPr sz="2200"/>
              <a:t>Push through your heels to stand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Your weekly sessions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920240"/>
          <a:ext cx="110642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502920">
                <a:tc>
                  <a:txBody>
                    <a:bodyPr/>
                    <a:lstStyle/>
                    <a:p>
                      <a:r>
                        <a:rPr sz="1800"/>
                        <a:t>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Goblet squat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Dumbbell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Glute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Rest between sets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1–2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2 ×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2 × 10 each 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2 ×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90 seconds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3–5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 ×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 × 10 each 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 ×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90 seconds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6–8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 ×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 × 8 each 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 ×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2 minutes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Move 2: Dumbbell 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One hand and knee on a bench, back flat</a:t>
            </a:r>
          </a:p>
          <a:p>
            <a:r>
              <a:rPr sz="2200"/>
              <a:t>Pull the dumbbell to your hip, elbow close</a:t>
            </a:r>
          </a:p>
          <a:p>
            <a:r>
              <a:rPr sz="2200"/>
              <a:t>Lower slowly; don't twist your back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Move 3: Glute bridge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Lie on your back, knees bent, feet flat</a:t>
            </a:r>
          </a:p>
          <a:p>
            <a:r>
              <a:rPr sz="2200"/>
              <a:t>Squeeze your glutes and lift your hips</a:t>
            </a:r>
          </a:p>
          <a:p>
            <a:r>
              <a:rPr sz="2200"/>
              <a:t>Hold for 2 seconds at the top, then lower slowly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F26B3A"/>
                </a:solidFill>
              </a:rPr>
              <a:t>Get started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Book your free form check with a trainer at the front desk</a:t>
            </a:r>
          </a:p>
          <a:p>
            <a:r>
              <a:rPr sz="2200"/>
              <a:t>Track every session in the Summit Forge app</a:t>
            </a:r>
          </a:p>
          <a:p>
            <a:r>
              <a:rPr sz="2200"/>
              <a:t>Stop and tell a trainer if anything hurts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