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011680"/>
            <a:ext cx="11064240" cy="1280160"/>
          </a:xfrm>
        </p:spPr>
        <p:txBody>
          <a:bodyPr/>
          <a:lstStyle/>
          <a:p>
            <a:r>
              <a:rPr b="1">
                <a:solidFill>
                  <a:srgbClr val="2F6F5E"/>
                </a:solidFill>
              </a:rPr>
              <a:t>Living Well with Type 2 Diabetes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" y="3474720"/>
            <a:ext cx="11064240" cy="1463040"/>
          </a:xfrm>
        </p:spPr>
        <p:txBody>
          <a:bodyPr/>
          <a:lstStyle/>
          <a:p>
            <a:r>
              <a:t>Patient education · Linden Grove Family Clinic</a:t>
            </a:r>
          </a:p>
          <a:p>
            <a:r>
              <a:t>Presented by Dr. Priya Raman, Family Medicine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2F6F5E"/>
                </a:solidFill>
              </a:rPr>
              <a:t>What is type 2 diabetes?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Your body doesn't use insulin well, so sugar builds up in your blood</a:t>
            </a:r>
          </a:p>
          <a:p>
            <a:r>
              <a:rPr sz="2200"/>
              <a:t>Over time, high blood sugar can harm your eyes, kidneys, nerves and heart</a:t>
            </a:r>
          </a:p>
          <a:p>
            <a:r>
              <a:rPr sz="2200"/>
              <a:t>With a plan, most people live full, active lives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2F6F5E"/>
                </a:solidFill>
              </a:rPr>
              <a:t>Checking your blood sugar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6400800" cy="4389120"/>
          </a:xfrm>
        </p:spPr>
        <p:txBody>
          <a:bodyPr/>
          <a:lstStyle/>
          <a:p>
            <a:r>
              <a:rPr sz="2200"/>
              <a:t>Your care team tells you when and how often to check</a:t>
            </a:r>
          </a:p>
          <a:p>
            <a:r>
              <a:rPr sz="2200"/>
              <a:t>Wash and dry your hands before each check</a:t>
            </a:r>
          </a:p>
          <a:p>
            <a:r>
              <a:rPr sz="2200"/>
              <a:t>Write down each result, or let your meter save it</a:t>
            </a:r>
          </a:p>
          <a:p>
            <a:r>
              <a:rPr sz="2200"/>
              <a:t>Bring your log to every visit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2011680"/>
            <a:ext cx="4480560" cy="298704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2F6F5E"/>
                </a:solidFill>
              </a:rPr>
              <a:t>Eating well: the plate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6400800" cy="4389120"/>
          </a:xfrm>
        </p:spPr>
        <p:txBody>
          <a:bodyPr/>
          <a:lstStyle/>
          <a:p>
            <a:r>
              <a:rPr sz="2200"/>
              <a:t>Half the plate: vegetables like broccoli, salad or green beans</a:t>
            </a:r>
          </a:p>
          <a:p>
            <a:r>
              <a:rPr sz="2200"/>
              <a:t>A quarter: lean protein like fish, chicken, beans or tofu</a:t>
            </a:r>
          </a:p>
          <a:p>
            <a:r>
              <a:rPr sz="2200"/>
              <a:t>A quarter: whole grains or starchy foods</a:t>
            </a:r>
          </a:p>
          <a:p>
            <a:r>
              <a:rPr sz="2200"/>
              <a:t>Water or unsweetened drinks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2011680"/>
            <a:ext cx="4480560" cy="298704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2F6F5E"/>
                </a:solidFill>
              </a:rPr>
              <a:t>Moving more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6400800" cy="4389120"/>
          </a:xfrm>
        </p:spPr>
        <p:txBody>
          <a:bodyPr/>
          <a:lstStyle/>
          <a:p>
            <a:r>
              <a:rPr sz="2200"/>
              <a:t>Aim for 150 minutes of activity a week, such as brisk walking</a:t>
            </a:r>
          </a:p>
          <a:p>
            <a:r>
              <a:rPr sz="2200"/>
              <a:t>Split it up: 30 minutes, 5 days a week</a:t>
            </a:r>
          </a:p>
          <a:p>
            <a:r>
              <a:rPr sz="2200"/>
              <a:t>Stand up and move for a few minutes every hour</a:t>
            </a:r>
          </a:p>
          <a:p>
            <a:r>
              <a:rPr sz="2200"/>
              <a:t>Ask us before starting something new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2011680"/>
            <a:ext cx="4480560" cy="298704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2F6F5E"/>
                </a:solidFill>
              </a:rPr>
              <a:t>When to call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Blood sugar over 300 mg/dL twice in a row</a:t>
            </a:r>
          </a:p>
          <a:p>
            <a:r>
              <a:rPr sz="2200"/>
              <a:t>Blood sugar under 70 mg/dL that doesn't come up after a snack</a:t>
            </a:r>
          </a:p>
          <a:p>
            <a:r>
              <a:rPr sz="2200"/>
              <a:t>Feeling confused, very thirsty or very weak</a:t>
            </a:r>
          </a:p>
          <a:p>
            <a:r>
              <a:rPr sz="2200"/>
              <a:t>In an emergency, call 911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0"/>
          </a:xfrm>
        </p:spPr>
        <p:txBody>
          <a:bodyPr/>
          <a:lstStyle/>
          <a:p>
            <a:r>
              <a:rPr b="1">
                <a:solidFill>
                  <a:srgbClr val="2F6F5E"/>
                </a:solidFill>
              </a:rPr>
              <a:t>Your diabetes check-ups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920240"/>
          <a:ext cx="1106424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502920">
                <a:tc>
                  <a:txBody>
                    <a:bodyPr/>
                    <a:lstStyle/>
                    <a:p>
                      <a:r>
                        <a:rPr sz="1800"/>
                        <a:t>Check-up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How often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Why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A1C blood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Every 3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Shows your average blood sugar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Blood 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Every visit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Protects your heart and kidneys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Eye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Once a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Finds eye damage early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Foot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Once a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Finds nerve problems early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Kidney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Once a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Checks how your kidneys work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2F6F5E"/>
                </a:solidFill>
              </a:rPr>
              <a:t>Your 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Book your A1C test every 3 months</a:t>
            </a:r>
          </a:p>
          <a:p>
            <a:r>
              <a:rPr sz="2200"/>
              <a:t>See the eye doctor once a year</a:t>
            </a:r>
          </a:p>
          <a:p>
            <a:r>
              <a:rPr sz="2200"/>
              <a:t>Call (555) 014-2200 to book, Monday to Friday, 8 am to 5 pm</a:t>
            </a:r>
          </a:p>
          <a:p>
            <a:r>
              <a:rPr sz="2200"/>
              <a:t>Questions? Ask any member of your care team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