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8"/>
  </p:normalViewPr>
  <p:slideViewPr>
    <p:cSldViewPr snapToGrid="0" snapToObjects="1">
      <p:cViewPr varScale="1">
        <p:scale>
          <a:sx n="99" d="100"/>
          <a:sy n="99" d="100"/>
        </p:scale>
        <p:origin x="192" y="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1605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5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4876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32562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7" cy="39338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9" y="274638"/>
            <a:ext cx="2743131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48608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50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160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93392"/>
            <a:ext cx="10360152" cy="1234440"/>
          </a:xfrm>
        </p:spPr>
        <p:txBody>
          <a:bodyPr>
            <a:normAutofit fontScale="90000"/>
          </a:bodyPr>
          <a:lstStyle/>
          <a:p>
            <a:r>
              <a:rPr>
                <a:solidFill>
                  <a:srgbClr val="783FC4"/>
                </a:solidFill>
              </a:rPr>
              <a:t>Brightwell Analytics — 2027 Product Roadmap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29584"/>
            <a:ext cx="8531352" cy="841248"/>
          </a:xfrm>
        </p:spPr>
        <p:txBody>
          <a:bodyPr>
            <a:normAutofit fontScale="92500" lnSpcReduction="20000"/>
          </a:bodyPr>
          <a:lstStyle/>
          <a:p>
            <a:r>
              <a:t>Product all-hands · Presented by Maya Okafor, VP Product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Where we 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816" y="1417320"/>
            <a:ext cx="10561320" cy="4315968"/>
          </a:xfrm>
        </p:spPr>
        <p:txBody>
          <a:bodyPr/>
          <a:lstStyle/>
          <a:p>
            <a:r>
              <a:t>42,000 active workspaces, up 31% year over year</a:t>
            </a:r>
          </a:p>
          <a:p>
            <a:r>
              <a:t>Top requests: real-time dashboards, data alerts, a mobile app</a:t>
            </a:r>
          </a:p>
          <a:p>
            <a:r>
              <a:t>Churn is highest in the first 30 days: onboarding is the gap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Q1 2027 — Faster onboarding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816" y="1417320"/>
            <a:ext cx="10561320" cy="4315968"/>
          </a:xfrm>
        </p:spPr>
        <p:txBody>
          <a:bodyPr/>
          <a:lstStyle/>
          <a:p>
            <a:r>
              <a:t>Guided setup that connects a first data source in under 5 minutes</a:t>
            </a:r>
          </a:p>
          <a:p>
            <a:r>
              <a:t>Template gallery with 20 starter dashboards</a:t>
            </a:r>
          </a:p>
          <a:p>
            <a:r>
              <a:t>Owner: Daniel Reyes, Onboarding team</a:t>
            </a:r>
          </a:p>
          <a:p>
            <a:r>
              <a:t>Success measure: 30-day retention from 71% to 80%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Q2 2027 — Real-time dashboards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816" y="1417320"/>
            <a:ext cx="10561320" cy="4315968"/>
          </a:xfrm>
        </p:spPr>
        <p:txBody>
          <a:bodyPr/>
          <a:lstStyle/>
          <a:p>
            <a:r>
              <a:t>Streaming connectors for Postgres, Kafka and webhooks</a:t>
            </a:r>
          </a:p>
          <a:p>
            <a:r>
              <a:t>Dashboards refresh every 5 seconds instead of every hour</a:t>
            </a:r>
          </a:p>
          <a:p>
            <a:r>
              <a:t>Owner: Priya Natarajan, Data Platform</a:t>
            </a:r>
          </a:p>
          <a:p>
            <a:r>
              <a:t>Beta with 50 customers in May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Q3 2027 — Alerts and mobile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816" y="1417320"/>
            <a:ext cx="10561320" cy="4315968"/>
          </a:xfrm>
        </p:spPr>
        <p:txBody>
          <a:bodyPr/>
          <a:lstStyle/>
          <a:p>
            <a:r>
              <a:t>Threshold and anomaly alerts by email, Slack and push</a:t>
            </a:r>
          </a:p>
          <a:p>
            <a:r>
              <a:t>iOS and Android apps for viewing dashboards and alerts</a:t>
            </a:r>
          </a:p>
          <a:p>
            <a:r>
              <a:t>Owners: Tom Becker (alerts), Ana Lima (mobile)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Roadmap at a glance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31520" y="1645920"/>
          <a:ext cx="10698480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746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r>
                        <a:t>Quarter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Theme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Owner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Faster onboarding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Daniel 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In design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Q2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Real-time dashboards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Priya Natarajan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Building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Alerts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Tom Becker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Q3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Mobile apps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Ana 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Planned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r>
                        <a:t>Q4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AI-written insights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TBD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Exploring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816" y="384048"/>
            <a:ext cx="10561320" cy="749808"/>
          </a:xfrm>
        </p:spPr>
        <p:txBody>
          <a:bodyPr>
            <a:normAutofit fontScale="90000"/>
          </a:bodyPr>
          <a:lstStyle/>
          <a:p>
            <a:r>
              <a:t>Risks and open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3816" y="1417320"/>
            <a:ext cx="10561320" cy="4315968"/>
          </a:xfrm>
        </p:spPr>
        <p:txBody>
          <a:bodyPr/>
          <a:lstStyle/>
          <a:p>
            <a:r>
              <a:t>Streaming costs could double our cloud bill: pricing review in February</a:t>
            </a:r>
          </a:p>
          <a:p>
            <a:r>
              <a:t>Mobile needs two engineers we haven't hired yet</a:t>
            </a:r>
          </a:p>
          <a:p>
            <a:r>
              <a:t>AI-written insights depend on the data-privacy review (Legal, March)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015" y="6080760"/>
            <a:ext cx="1737360" cy="60871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240</Words>
  <Application>Microsoft Macintosh PowerPoint</Application>
  <PresentationFormat>Widescreen</PresentationFormat>
  <Paragraphs>49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Brightwell Analytics — 2027 Product Roadmap</vt:lpstr>
      <vt:lpstr>Where we are</vt:lpstr>
      <vt:lpstr>Q1 2027 — Faster onboarding</vt:lpstr>
      <vt:lpstr>Q2 2027 — Real-time dashboards</vt:lpstr>
      <vt:lpstr>Q3 2027 — Alerts and mobile</vt:lpstr>
      <vt:lpstr>Roadmap at a glance</vt:lpstr>
      <vt:lpstr>Risks and open questions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Daniel Landi</cp:lastModifiedBy>
  <cp:revision>2</cp:revision>
  <dcterms:created xsi:type="dcterms:W3CDTF">2013-01-27T09:14:16Z</dcterms:created>
  <dcterms:modified xsi:type="dcterms:W3CDTF">2026-10-21T03:25:55Z</dcterms:modified>
  <cp:category/>
</cp:coreProperties>
</file>