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Essential question: How does water move between the ocean, the air and the land?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Key word: evaporation = liquid to gas.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Common mistake: clouds are liquid droplets, not water vapor.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Answers: evaporation, condensation, precipitation; evaporation; liquid droplets.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The Water Cycle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Unit 3 · How water moves around Earth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Evaporation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The sun heats water in oceans and lakes.</a:t>
            </a:r>
          </a:p>
          <a:p>
            <a:r>
              <a:t>Liquid water turns into water vapor, an invisible gas.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880" y="2011680"/>
            <a:ext cx="3931920" cy="262128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Condensation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Water vapor cools high in the atmosphere.</a:t>
            </a:r>
          </a:p>
          <a:p>
            <a:r>
              <a:t>It turns back into tiny liquid droplets.</a:t>
            </a:r>
          </a:p>
          <a:p>
            <a:r>
              <a:t>Many droplets together form clouds.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880" y="2011680"/>
            <a:ext cx="3931920" cy="262128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Precipitation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Droplets join and get heavy.</a:t>
            </a:r>
          </a:p>
          <a:p>
            <a:r>
              <a:t>They fall as rain, snow, sleet or hail.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Collection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Water collects in oceans, lakes, rivers and underground.</a:t>
            </a:r>
          </a:p>
          <a:p>
            <a:r>
              <a:t>Then the cycle starts again.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880" y="2011680"/>
            <a:ext cx="3931920" cy="262128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1. Name the three main steps of the water cycle.</a:t>
            </a:r>
          </a:p>
          <a:p>
            <a:r>
              <a:t>2. Which step turns liquid into gas?</a:t>
            </a:r>
          </a:p>
          <a:p>
            <a:r>
              <a:t>3. Are clouds made of gas or liquid?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